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sldIdLst>
    <p:sldId id="287" r:id="rId2"/>
    <p:sldId id="288" r:id="rId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95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046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fld id="{EABCCABB-E90A-4135-B659-0F7E874398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044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1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0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4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1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0867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6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0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236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457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513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92" name="Group 668"/>
          <p:cNvGraphicFramePr>
            <a:graphicFrameLocks noGrp="1"/>
          </p:cNvGraphicFramePr>
          <p:nvPr userDrawn="1"/>
        </p:nvGraphicFramePr>
        <p:xfrm>
          <a:off x="152400" y="152400"/>
          <a:ext cx="8839200" cy="64008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/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3" name="Group 639"/>
          <p:cNvGraphicFramePr>
            <a:graphicFrameLocks noGrp="1"/>
          </p:cNvGraphicFramePr>
          <p:nvPr userDrawn="1"/>
        </p:nvGraphicFramePr>
        <p:xfrm>
          <a:off x="152400" y="38227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2362200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0   1   2   3   4   5   6   7   8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0    1    2    3    4    5    6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" y="622300"/>
            <a:ext cx="5867400" cy="1938992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200" b="1" dirty="0" smtClean="0"/>
              <a:t>See the map of the US on the next page.  You are only concerned with the states that have numbers listed in them.</a:t>
            </a:r>
          </a:p>
          <a:p>
            <a:endParaRPr lang="en-US" sz="1200" b="1" dirty="0"/>
          </a:p>
          <a:p>
            <a:r>
              <a:rPr lang="en-US" sz="1200" b="1" dirty="0" smtClean="0"/>
              <a:t>Red</a:t>
            </a:r>
            <a:r>
              <a:rPr lang="en-US" sz="1200" b="1" dirty="0"/>
              <a:t>, Purple, Blue, </a:t>
            </a:r>
            <a:r>
              <a:rPr lang="en-US" sz="1200" b="1" dirty="0" smtClean="0"/>
              <a:t>Green</a:t>
            </a:r>
            <a:endParaRPr lang="en-US" sz="1200" dirty="0"/>
          </a:p>
          <a:p>
            <a:r>
              <a:rPr lang="en-US" sz="1200" dirty="0"/>
              <a:t>Using these four colors, color every state with a number in it.  No state may touch another state of the same color.  Your goal is to get the lowest score possible.</a:t>
            </a:r>
          </a:p>
          <a:p>
            <a:r>
              <a:rPr lang="en-US" sz="1200" b="1" dirty="0"/>
              <a:t>SCORING</a:t>
            </a:r>
            <a:endParaRPr lang="en-US" sz="1200" dirty="0"/>
          </a:p>
          <a:p>
            <a:r>
              <a:rPr lang="en-US" sz="1200" dirty="0"/>
              <a:t>Red states x 1		Purple states x 2</a:t>
            </a:r>
          </a:p>
          <a:p>
            <a:r>
              <a:rPr lang="en-US" sz="1200" dirty="0"/>
              <a:t>Blue states x 3		Green states x 4</a:t>
            </a:r>
          </a:p>
          <a:p>
            <a:r>
              <a:rPr lang="en-US" sz="1200" b="1" dirty="0"/>
              <a:t>Add up all your points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-203200" y="-127000"/>
            <a:ext cx="9499600" cy="70993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00013" y="547688"/>
            <a:ext cx="8943975" cy="5762625"/>
            <a:chOff x="0" y="0"/>
            <a:chExt cx="8943975" cy="5762625"/>
          </a:xfrm>
        </p:grpSpPr>
        <p:pic>
          <p:nvPicPr>
            <p:cNvPr id="5" name="Picture 4" descr="http://www.bigactivities.com/coloring/memorial_day/maps/images/united_states_map2.gif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090" t="19659"/>
            <a:stretch/>
          </p:blipFill>
          <p:spPr bwMode="auto">
            <a:xfrm>
              <a:off x="0" y="0"/>
              <a:ext cx="8943975" cy="576262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3848100" y="4171950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268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7" name="Text Box 2"/>
            <p:cNvSpPr txBox="1">
              <a:spLocks noChangeArrowheads="1"/>
            </p:cNvSpPr>
            <p:nvPr/>
          </p:nvSpPr>
          <p:spPr bwMode="auto">
            <a:xfrm>
              <a:off x="476250" y="2667000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163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8" name="Text Box 2"/>
            <p:cNvSpPr txBox="1">
              <a:spLocks noChangeArrowheads="1"/>
            </p:cNvSpPr>
            <p:nvPr/>
          </p:nvSpPr>
          <p:spPr bwMode="auto">
            <a:xfrm>
              <a:off x="2457450" y="790575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147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" name="Text Box 2"/>
            <p:cNvSpPr txBox="1">
              <a:spLocks noChangeArrowheads="1"/>
            </p:cNvSpPr>
            <p:nvPr/>
          </p:nvSpPr>
          <p:spPr bwMode="auto">
            <a:xfrm>
              <a:off x="2619375" y="3533775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121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0" name="Text Box 2"/>
            <p:cNvSpPr txBox="1">
              <a:spLocks noChangeArrowheads="1"/>
            </p:cNvSpPr>
            <p:nvPr/>
          </p:nvSpPr>
          <p:spPr bwMode="auto">
            <a:xfrm>
              <a:off x="1657350" y="3381375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113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1" name="Text Box 2"/>
            <p:cNvSpPr txBox="1">
              <a:spLocks noChangeArrowheads="1"/>
            </p:cNvSpPr>
            <p:nvPr/>
          </p:nvSpPr>
          <p:spPr bwMode="auto">
            <a:xfrm>
              <a:off x="1028700" y="2152650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110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2" name="Text Box 2"/>
            <p:cNvSpPr txBox="1">
              <a:spLocks noChangeArrowheads="1"/>
            </p:cNvSpPr>
            <p:nvPr/>
          </p:nvSpPr>
          <p:spPr bwMode="auto">
            <a:xfrm>
              <a:off x="2828925" y="2581275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104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3" name="Text Box 2"/>
            <p:cNvSpPr txBox="1">
              <a:spLocks noChangeArrowheads="1"/>
            </p:cNvSpPr>
            <p:nvPr/>
          </p:nvSpPr>
          <p:spPr bwMode="auto">
            <a:xfrm>
              <a:off x="676275" y="1095375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98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2619375" y="1657350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97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4581525" y="1162050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86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6" name="Text Box 2"/>
            <p:cNvSpPr txBox="1">
              <a:spLocks noChangeArrowheads="1"/>
            </p:cNvSpPr>
            <p:nvPr/>
          </p:nvSpPr>
          <p:spPr bwMode="auto">
            <a:xfrm>
              <a:off x="1838325" y="2457450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84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7" name="Text Box 2"/>
            <p:cNvSpPr txBox="1">
              <a:spLocks noChangeArrowheads="1"/>
            </p:cNvSpPr>
            <p:nvPr/>
          </p:nvSpPr>
          <p:spPr bwMode="auto">
            <a:xfrm>
              <a:off x="1609725" y="1362075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83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8" name="Text Box 2"/>
            <p:cNvSpPr txBox="1">
              <a:spLocks noChangeArrowheads="1"/>
            </p:cNvSpPr>
            <p:nvPr/>
          </p:nvSpPr>
          <p:spPr bwMode="auto">
            <a:xfrm>
              <a:off x="3971925" y="2781300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82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9" name="Text Box 2"/>
            <p:cNvSpPr txBox="1">
              <a:spLocks noChangeArrowheads="1"/>
            </p:cNvSpPr>
            <p:nvPr/>
          </p:nvSpPr>
          <p:spPr bwMode="auto">
            <a:xfrm>
              <a:off x="3790950" y="2085975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77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0" name="Text Box 2"/>
            <p:cNvSpPr txBox="1">
              <a:spLocks noChangeArrowheads="1"/>
            </p:cNvSpPr>
            <p:nvPr/>
          </p:nvSpPr>
          <p:spPr bwMode="auto">
            <a:xfrm>
              <a:off x="3752850" y="1524000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77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1" name="Text Box 2"/>
            <p:cNvSpPr txBox="1">
              <a:spLocks noChangeArrowheads="1"/>
            </p:cNvSpPr>
            <p:nvPr/>
          </p:nvSpPr>
          <p:spPr bwMode="auto">
            <a:xfrm>
              <a:off x="962025" y="447675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71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2" name="Text Box 2"/>
            <p:cNvSpPr txBox="1">
              <a:spLocks noChangeArrowheads="1"/>
            </p:cNvSpPr>
            <p:nvPr/>
          </p:nvSpPr>
          <p:spPr bwMode="auto">
            <a:xfrm>
              <a:off x="3790950" y="876300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70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3" name="Text Box 2"/>
            <p:cNvSpPr txBox="1">
              <a:spLocks noChangeArrowheads="1"/>
            </p:cNvSpPr>
            <p:nvPr/>
          </p:nvSpPr>
          <p:spPr bwMode="auto">
            <a:xfrm>
              <a:off x="4124325" y="3448050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69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4" name="Text Box 2"/>
            <p:cNvSpPr txBox="1">
              <a:spLocks noChangeArrowheads="1"/>
            </p:cNvSpPr>
            <p:nvPr/>
          </p:nvSpPr>
          <p:spPr bwMode="auto">
            <a:xfrm>
              <a:off x="4924425" y="2828925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69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5" name="Text Box 2"/>
            <p:cNvSpPr txBox="1">
              <a:spLocks noChangeArrowheads="1"/>
            </p:cNvSpPr>
            <p:nvPr/>
          </p:nvSpPr>
          <p:spPr bwMode="auto">
            <a:xfrm>
              <a:off x="4724400" y="2057400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56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6" name="Text Box 2"/>
            <p:cNvSpPr txBox="1">
              <a:spLocks noChangeArrowheads="1"/>
            </p:cNvSpPr>
            <p:nvPr/>
          </p:nvSpPr>
          <p:spPr bwMode="auto">
            <a:xfrm>
              <a:off x="4924425" y="4267200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51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7" name="Text Box 2"/>
            <p:cNvSpPr txBox="1">
              <a:spLocks noChangeArrowheads="1"/>
            </p:cNvSpPr>
            <p:nvPr/>
          </p:nvSpPr>
          <p:spPr bwMode="auto">
            <a:xfrm>
              <a:off x="4953000" y="3533775"/>
              <a:ext cx="533400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>
                  <a:effectLst/>
                  <a:latin typeface="Times New Roman"/>
                  <a:ea typeface="Calibri"/>
                  <a:cs typeface="Times New Roman"/>
                </a:rPr>
                <a:t>53</a:t>
              </a:r>
              <a:endParaRPr lang="en-US" sz="110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315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11452</TotalTime>
  <Words>94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109</cp:revision>
  <cp:lastPrinted>2001-04-26T02:59:36Z</cp:lastPrinted>
  <dcterms:created xsi:type="dcterms:W3CDTF">2000-09-03T02:04:07Z</dcterms:created>
  <dcterms:modified xsi:type="dcterms:W3CDTF">2014-05-03T21:02:37Z</dcterms:modified>
</cp:coreProperties>
</file>